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3805" autoAdjust="0"/>
  </p:normalViewPr>
  <p:slideViewPr>
    <p:cSldViewPr snapToGrid="0">
      <p:cViewPr varScale="1">
        <p:scale>
          <a:sx n="104" d="100"/>
          <a:sy n="104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5.xml"/><Relationship Id="rId18" Type="http://schemas.openxmlformats.org/officeDocument/2006/relationships/image" Target="../media/image38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41.jpeg"/><Relationship Id="rId7" Type="http://schemas.openxmlformats.org/officeDocument/2006/relationships/customXml" Target="../ink/ink2.xml"/><Relationship Id="rId12" Type="http://schemas.openxmlformats.org/officeDocument/2006/relationships/image" Target="../media/image35.png"/><Relationship Id="rId17" Type="http://schemas.openxmlformats.org/officeDocument/2006/relationships/customXml" Target="../ink/ink7.xml"/><Relationship Id="rId25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42.png"/><Relationship Id="rId28" Type="http://schemas.openxmlformats.org/officeDocument/2006/relationships/customXml" Target="../ink/ink11.xml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31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6.png"/><Relationship Id="rId22" Type="http://schemas.openxmlformats.org/officeDocument/2006/relationships/customXml" Target="../ink/ink8.xml"/><Relationship Id="rId27" Type="http://schemas.openxmlformats.org/officeDocument/2006/relationships/image" Target="../media/image44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en-US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/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/>
            </p:nvPicPr>
            <p:blipFill>
              <a:blip r:embed="rId6"/>
            </p:blipFill>
            <p:spPr>
              <a:xfrm>
                <a:off x="628305" y="2094825"/>
                <a:ext cx="750960" cy="2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/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/>
            </p:nvPicPr>
            <p:blipFill>
              <a:blip r:embed="rId8"/>
            </p:blipFill>
            <p:spPr>
              <a:xfrm>
                <a:off x="-1248015" y="2828865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/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/>
            </p:nvPicPr>
            <p:blipFill>
              <a:blip r:embed="rId10"/>
            </p:blipFill>
            <p:spPr>
              <a:xfrm>
                <a:off x="618945" y="2132985"/>
                <a:ext cx="746280" cy="4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/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/>
            </p:nvPicPr>
            <p:blipFill>
              <a:blip r:embed="rId12"/>
            </p:blipFill>
            <p:spPr>
              <a:xfrm>
                <a:off x="590145" y="2094105"/>
                <a:ext cx="810000" cy="5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/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/>
            </p:nvPicPr>
            <p:blipFill>
              <a:blip r:embed="rId14"/>
            </p:blipFill>
            <p:spPr>
              <a:xfrm>
                <a:off x="1876425" y="2580465"/>
                <a:ext cx="198360" cy="9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/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/>
            </p:nvPicPr>
            <p:blipFill>
              <a:blip r:embed="rId16"/>
            </p:blipFill>
            <p:spPr>
              <a:xfrm>
                <a:off x="3524145" y="5009745"/>
                <a:ext cx="152640" cy="1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/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/>
            </p:nvPicPr>
            <p:blipFill>
              <a:blip r:embed="rId18"/>
            </p:blipFill>
            <p:spPr>
              <a:xfrm>
                <a:off x="3543225" y="3800145"/>
                <a:ext cx="137520" cy="10080"/>
              </a:xfrm>
              <a:prstGeom prst="rect"/>
            </p:spPr>
          </p:pic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/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/>
            </p:nvPicPr>
            <p:blipFill>
              <a:blip r:embed="rId23"/>
            </p:blipFill>
            <p:spPr>
              <a:xfrm>
                <a:off x="3524145" y="5219625"/>
                <a:ext cx="228600" cy="19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/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/>
            </p:nvPicPr>
            <p:blipFill>
              <a:blip r:embed="rId25"/>
            </p:blipFill>
            <p:spPr>
              <a:xfrm>
                <a:off x="3524145" y="3971865"/>
                <a:ext cx="218880" cy="45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/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/>
            </p:nvPicPr>
            <p:blipFill>
              <a:blip r:embed="rId27"/>
            </p:blipFill>
            <p:spPr>
              <a:xfrm>
                <a:off x="9505545" y="4076265"/>
                <a:ext cx="185040" cy="1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/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/>
            </p:nvPicPr>
            <p:blipFill>
              <a:blip r:embed="rId29"/>
            </p:blipFill>
            <p:spPr>
              <a:xfrm>
                <a:off x="1333185" y="5714985"/>
                <a:ext cx="320400" cy="19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/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/>
            </p:nvPicPr>
            <p:blipFill>
              <a:blip r:embed="rId31"/>
            </p:blipFill>
            <p:spPr>
              <a:xfrm>
                <a:off x="1295385" y="5875905"/>
                <a:ext cx="707400" cy="4032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en-US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en-US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en-US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0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Юрий М. Кузнецов</cp:lastModifiedBy>
  <cp:revision>23</cp:revision>
  <cp:lastPrinted>2024-09-11T06:19:00Z</cp:lastPrinted>
  <dcterms:created xsi:type="dcterms:W3CDTF">2024-08-30T07:54:00Z</dcterms:created>
  <dcterms:modified xsi:type="dcterms:W3CDTF">2024-10-21T05:53:02Z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A429DD95BF2946AEB6853714D50D3455_13</vt:lpwstr>
  </property>
  <property fmtid="{D5CDD505-2E9C-101B-9397-08002B2CF9AE}" pid="3" name="KSOProductBuildVer">
    <vt:lpwstr>1033-12.2.0.18586</vt:lpwstr>
  </property>
</Properties>
</file>