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77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культура 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Судьба польского государства была предопределена за четыре месяца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до подписания 23 августа 1939 г. германо-советского договора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br>
              <a:rPr lang="ru-RU" i="1" dirty="0"/>
            </a:br>
            <a:r>
              <a:rPr lang="be-BY" i="1" dirty="0"/>
              <a:t>не прилагалась военная конвенция. </a:t>
            </a:r>
            <a:br>
              <a:rPr lang="be-BY" i="1" dirty="0"/>
            </a:br>
            <a:r>
              <a:rPr lang="be-BY" i="1" dirty="0"/>
              <a:t>Д</a:t>
            </a:r>
            <a:r>
              <a:rPr lang="ru-RU" i="1" dirty="0" err="1"/>
              <a:t>остигнутые</a:t>
            </a:r>
            <a:r>
              <a:rPr lang="ru-RU" i="1" dirty="0"/>
              <a:t> договоренности между Германией и Советским Союзом </a:t>
            </a:r>
            <a:br>
              <a:rPr lang="ru-RU" i="1" dirty="0"/>
            </a:br>
            <a:r>
              <a:rPr lang="ru-RU" i="1" dirty="0"/>
              <a:t>не делали их союзниками ни формально, </a:t>
            </a:r>
            <a:br>
              <a:rPr lang="ru-RU" i="1" dirty="0"/>
            </a:br>
            <a:r>
              <a:rPr lang="ru-RU" i="1" dirty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разгрома польского государства Красная Армия ввела войска на территорию Западной 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br>
              <a:rPr lang="ru-RU" sz="1700" b="1" i="1" dirty="0"/>
            </a:br>
            <a:r>
              <a:rPr lang="ru-RU" sz="1700" b="1" i="1" dirty="0"/>
              <a:t>не объявлял. </a:t>
            </a:r>
            <a:br>
              <a:rPr lang="ru-RU" sz="1700" b="1" i="1" dirty="0"/>
            </a:br>
            <a:r>
              <a:rPr lang="ru-RU" sz="1700" b="1" i="1" dirty="0"/>
              <a:t>Польское правительство признало, что состояния </a:t>
            </a:r>
            <a:br>
              <a:rPr lang="ru-RU" sz="1700" b="1" i="1" dirty="0"/>
            </a:br>
            <a:r>
              <a:rPr lang="ru-RU" sz="1700" b="1" i="1" dirty="0"/>
              <a:t>войны с Советским Союзом нет </a:t>
            </a:r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br>
              <a:rPr lang="ru-RU" sz="2000" b="1" i="1" dirty="0"/>
            </a:br>
            <a:r>
              <a:rPr lang="ru-RU" sz="2000" b="1" i="1" dirty="0"/>
              <a:t>в состав 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просьбы</a:t>
            </a:r>
            <a:br>
              <a:rPr lang="ru-RU" sz="2000" b="1" i="1" dirty="0"/>
            </a:br>
            <a:r>
              <a:rPr lang="ru-RU" sz="2000" b="1" i="1" dirty="0"/>
              <a:t>о принятии Западной Беларуси и Западной Украины в состав Советского 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1940 года в Западной  Беларуси объем валовой промышленной продукции по сравнению с 1938 годом увеличился более чем в два раза.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 млн га земли было роздано малоземельным и безземельным крестьянам</a:t>
            </a: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актах терроризма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белорусов, совершенных командирами и бойцами 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подполья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1945 году возрождение польской государственности обеспечил именно СССР</a:t>
            </a: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>
                <a:solidFill>
                  <a:schemeClr val="bg1"/>
                </a:solidFill>
              </a:rPr>
              <a:t>Под 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be-BY" sz="2000" b="1">
                <a:solidFill>
                  <a:schemeClr val="bg1"/>
                </a:solidFill>
              </a:rPr>
              <a:t>“</a:t>
            </a:r>
            <a:r>
              <a:rPr lang="be-BY" sz="2000" b="1" dirty="0">
                <a:solidFill>
                  <a:schemeClr val="bg1"/>
                </a:solidFill>
              </a:rPr>
              <a:t>Бурого”  бандиты сожгли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5 белорусских деревень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в Подляшье. Были зверски убиты около 80 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время, время глобального передела мира, вернуло дату 17 сентября в наш календарь государственных праздников.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больше мы видим, как рушатся современные государства, как народы теряют родину, дом, традиции, – тем пристальней всматриваемся в историю родной земли… По сути нет новых вызовов. Есть забытые старые уроки и угрозы.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есть защита – многовековой опыт, который научил нас быть вместе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счастливые,   и   в   трудные   времена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>
                <a:solidFill>
                  <a:schemeClr val="bg1"/>
                </a:solidFill>
              </a:rPr>
              <a:t>!»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17 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«СБ. Беларусь сегодня»,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для использования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среди воюющих держав либо заручиться их поддержкой. </a:t>
            </a:r>
          </a:p>
          <a:p>
            <a:r>
              <a:rPr lang="ru-RU" sz="2000" b="1" dirty="0"/>
              <a:t>Безрезультатно 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br>
              <a:rPr lang="ru-RU" sz="1900" b="1" dirty="0"/>
            </a:br>
            <a:r>
              <a:rPr lang="ru-RU" sz="1900" b="1" dirty="0"/>
              <a:t>1919 г. Социалистической Советской Республики Беларуси народ получил реальную возможность самому вершить свою судьбу на родной земле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мирного договора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народ познал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национального 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/>
              <a:t>Речь </a:t>
            </a:r>
            <a:r>
              <a:rPr lang="ru-RU" sz="1500" b="1" i="1" dirty="0" err="1"/>
              <a:t>Посполитая</a:t>
            </a:r>
            <a:r>
              <a:rPr lang="ru-RU" sz="1500" b="1" i="1" dirty="0"/>
              <a:t> </a:t>
            </a:r>
            <a:br>
              <a:rPr lang="en-US" sz="1500" b="1" i="1" dirty="0"/>
            </a:br>
            <a:r>
              <a:rPr lang="en-US" sz="1500" b="1" i="1" dirty="0"/>
              <a:t>XVII </a:t>
            </a:r>
            <a:r>
              <a:rPr lang="ru-RU" sz="1500" b="1" i="1" dirty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носил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1921 году Польша 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населения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Бек, </a:t>
            </a:r>
            <a:b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регион польского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534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Юрий М. Кузнецов</cp:lastModifiedBy>
  <cp:revision>191</cp:revision>
  <dcterms:created xsi:type="dcterms:W3CDTF">2024-07-24T10:48:12Z</dcterms:created>
  <dcterms:modified xsi:type="dcterms:W3CDTF">2024-09-17T21:02:00Z</dcterms:modified>
</cp:coreProperties>
</file>