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1" r:id="rId3"/>
    <p:sldId id="339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4" r:id="rId13"/>
    <p:sldId id="325" r:id="rId14"/>
    <p:sldId id="326" r:id="rId15"/>
    <p:sldId id="351" r:id="rId16"/>
    <p:sldId id="35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howGuides="1">
      <p:cViewPr varScale="1">
        <p:scale>
          <a:sx n="138" d="100"/>
          <a:sy n="138" d="100"/>
        </p:scale>
        <p:origin x="74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ноябрь 2024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ОБЩАЯ ИНФОРМАЦИЯ О ХОДЕ ПОДГОТОВКИ И ПРОВЕДЕНИЯ ИЗБИРАТЕЛЬНОЙ КАМПАНИИ ПО ВЫБОРАМ ПРЕЗИДЕНТА РЕСПУБЛИКИ БЕЛАРУСЬ</a:t>
            </a:r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Задача 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совещание по вопросам проведения выборов 2025 года,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полным соответствием Конституции и Избирательному 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оптимальным использованием ресурсов благодаря близости к Единому дню 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80</a:t>
            </a:r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6363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ПРЕЗИДЕНТСКИХ ВЫБОРОВ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(1994–2020 гг.)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с представителями зарубежных и белорусских СМИ, 6 июля 2023 г.</a:t>
            </a: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6236</TotalTime>
  <Words>477</Words>
  <Application>Microsoft Office PowerPoint</Application>
  <PresentationFormat>Экран (16:9)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Юрий М. Кузнецов</cp:lastModifiedBy>
  <cp:revision>382</cp:revision>
  <dcterms:created xsi:type="dcterms:W3CDTF">2024-07-24T10:48:12Z</dcterms:created>
  <dcterms:modified xsi:type="dcterms:W3CDTF">2024-11-13T06:55:11Z</dcterms:modified>
</cp:coreProperties>
</file>